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381" r:id="rId3"/>
    <p:sldId id="390" r:id="rId4"/>
    <p:sldId id="413" r:id="rId5"/>
    <p:sldId id="414" r:id="rId6"/>
    <p:sldId id="416" r:id="rId7"/>
    <p:sldId id="415" r:id="rId8"/>
    <p:sldId id="373" r:id="rId9"/>
  </p:sldIdLst>
  <p:sldSz cx="9906000" cy="6858000" type="A4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EAE"/>
    <a:srgbClr val="3366CC"/>
    <a:srgbClr val="0000FF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8" autoAdjust="0"/>
    <p:restoredTop sz="95199" autoAdjust="0"/>
  </p:normalViewPr>
  <p:slideViewPr>
    <p:cSldViewPr>
      <p:cViewPr varScale="1">
        <p:scale>
          <a:sx n="63" d="100"/>
          <a:sy n="63" d="100"/>
        </p:scale>
        <p:origin x="2514" y="7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4" y="0"/>
            <a:ext cx="3078701" cy="511080"/>
          </a:xfrm>
          <a:prstGeom prst="rect">
            <a:avLst/>
          </a:prstGeom>
        </p:spPr>
        <p:txBody>
          <a:bodyPr vert="horz" lIns="94165" tIns="47082" rIns="94165" bIns="47082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3718" y="0"/>
            <a:ext cx="3078701" cy="511080"/>
          </a:xfrm>
          <a:prstGeom prst="rect">
            <a:avLst/>
          </a:prstGeom>
        </p:spPr>
        <p:txBody>
          <a:bodyPr vert="horz" lIns="94165" tIns="47082" rIns="94165" bIns="47082" rtlCol="0"/>
          <a:lstStyle>
            <a:lvl1pPr algn="r">
              <a:defRPr sz="1200"/>
            </a:lvl1pPr>
          </a:lstStyle>
          <a:p>
            <a:fld id="{3744F1E2-843F-4EB2-B00C-DE6AE745BADC}" type="datetimeFigureOut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4" y="9721907"/>
            <a:ext cx="3078701" cy="511080"/>
          </a:xfrm>
          <a:prstGeom prst="rect">
            <a:avLst/>
          </a:prstGeom>
        </p:spPr>
        <p:txBody>
          <a:bodyPr vert="horz" lIns="94165" tIns="47082" rIns="94165" bIns="47082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3718" y="9721907"/>
            <a:ext cx="3078701" cy="511080"/>
          </a:xfrm>
          <a:prstGeom prst="rect">
            <a:avLst/>
          </a:prstGeom>
        </p:spPr>
        <p:txBody>
          <a:bodyPr vert="horz" lIns="94165" tIns="47082" rIns="94165" bIns="47082" rtlCol="0" anchor="b"/>
          <a:lstStyle>
            <a:lvl1pPr algn="r">
              <a:defRPr sz="1200"/>
            </a:lvl1pPr>
          </a:lstStyle>
          <a:p>
            <a:fld id="{C0FAE740-8D13-4AC2-B3ED-352B3AB6BBF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69181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5"/>
            <a:ext cx="3079202" cy="512305"/>
          </a:xfrm>
          <a:prstGeom prst="rect">
            <a:avLst/>
          </a:prstGeom>
        </p:spPr>
        <p:txBody>
          <a:bodyPr vert="horz" lIns="94764" tIns="47381" rIns="94764" bIns="47381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204" y="5"/>
            <a:ext cx="3079202" cy="512305"/>
          </a:xfrm>
          <a:prstGeom prst="rect">
            <a:avLst/>
          </a:prstGeom>
        </p:spPr>
        <p:txBody>
          <a:bodyPr vert="horz" lIns="94764" tIns="47381" rIns="94764" bIns="47381" rtlCol="0"/>
          <a:lstStyle>
            <a:lvl1pPr algn="r">
              <a:defRPr sz="1200"/>
            </a:lvl1pPr>
          </a:lstStyle>
          <a:p>
            <a:fld id="{F5FA6B81-7003-41E4-AF98-4598FD05F3DC}" type="datetimeFigureOut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79463" y="768350"/>
            <a:ext cx="5545137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4" tIns="47381" rIns="94764" bIns="47381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078" y="4861162"/>
            <a:ext cx="5683914" cy="4605821"/>
          </a:xfrm>
          <a:prstGeom prst="rect">
            <a:avLst/>
          </a:prstGeom>
        </p:spPr>
        <p:txBody>
          <a:bodyPr vert="horz" lIns="94764" tIns="47381" rIns="94764" bIns="47381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720675"/>
            <a:ext cx="3079202" cy="512304"/>
          </a:xfrm>
          <a:prstGeom prst="rect">
            <a:avLst/>
          </a:prstGeom>
        </p:spPr>
        <p:txBody>
          <a:bodyPr vert="horz" lIns="94764" tIns="47381" rIns="94764" bIns="47381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204" y="9720675"/>
            <a:ext cx="3079202" cy="512304"/>
          </a:xfrm>
          <a:prstGeom prst="rect">
            <a:avLst/>
          </a:prstGeom>
        </p:spPr>
        <p:txBody>
          <a:bodyPr vert="horz" lIns="94764" tIns="47381" rIns="94764" bIns="47381" rtlCol="0" anchor="b"/>
          <a:lstStyle>
            <a:lvl1pPr algn="r">
              <a:defRPr sz="1200"/>
            </a:lvl1pPr>
          </a:lstStyle>
          <a:p>
            <a:fld id="{807AF5D7-D8DA-41B6-9005-D26396C6502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7659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79463" y="768350"/>
            <a:ext cx="5545137" cy="383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7AF5D7-D8DA-41B6-9005-D26396C65024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5293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79463" y="768350"/>
            <a:ext cx="5545137" cy="383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7AF5D7-D8DA-41B6-9005-D26396C6502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505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79463" y="768350"/>
            <a:ext cx="5545137" cy="383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7AF5D7-D8DA-41B6-9005-D26396C65024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2861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42"/>
            <a:ext cx="84201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714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42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144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85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573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2288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600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971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087466" y="6453353"/>
            <a:ext cx="624069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0793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3F2A975F-2784-4C49-A79E-29C9909A4270}" type="datetime1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JYP Robot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099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49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55"/>
            <a:ext cx="222885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55"/>
            <a:ext cx="652145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CAA200A7-3A86-42F4-ABCC-FB2D73D27FBD}" type="datetime1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JYP Robot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099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8232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244111" y="6453353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9483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17"/>
            <a:ext cx="8420100" cy="1362075"/>
          </a:xfrm>
          <a:prstGeom prst="rect">
            <a:avLst/>
          </a:prstGeom>
        </p:spPr>
        <p:txBody>
          <a:bodyPr anchor="t"/>
          <a:lstStyle>
            <a:lvl1pPr algn="l">
              <a:defRPr sz="325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1pPr>
            <a:lvl2pPr marL="371474" indent="0">
              <a:buNone/>
              <a:defRPr sz="1463">
                <a:solidFill>
                  <a:schemeClr val="tx1">
                    <a:tint val="75000"/>
                  </a:schemeClr>
                </a:solidFill>
              </a:defRPr>
            </a:lvl2pPr>
            <a:lvl3pPr marL="742946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3pPr>
            <a:lvl4pPr marL="1114419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4pPr>
            <a:lvl5pPr marL="1485891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5pPr>
            <a:lvl6pPr marL="1857364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6pPr>
            <a:lvl7pPr marL="2228837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7pPr>
            <a:lvl8pPr marL="2600310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8pPr>
            <a:lvl9pPr marL="2971782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04225081-FA6A-482B-8CE2-3A69D5D222B8}" type="datetime1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244111" y="6453353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0156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6"/>
            <a:ext cx="4375150" cy="4525963"/>
          </a:xfrm>
          <a:prstGeom prst="rect">
            <a:avLst/>
          </a:prstGeom>
        </p:spPr>
        <p:txBody>
          <a:bodyPr/>
          <a:lstStyle>
            <a:lvl1pPr>
              <a:defRPr sz="2275"/>
            </a:lvl1pPr>
            <a:lvl2pPr>
              <a:defRPr sz="1950"/>
            </a:lvl2pPr>
            <a:lvl3pPr>
              <a:defRPr sz="1625"/>
            </a:lvl3pPr>
            <a:lvl4pPr>
              <a:defRPr sz="1463"/>
            </a:lvl4pPr>
            <a:lvl5pPr>
              <a:defRPr sz="1463"/>
            </a:lvl5pPr>
            <a:lvl6pPr>
              <a:defRPr sz="1463"/>
            </a:lvl6pPr>
            <a:lvl7pPr>
              <a:defRPr sz="1463"/>
            </a:lvl7pPr>
            <a:lvl8pPr>
              <a:defRPr sz="1463"/>
            </a:lvl8pPr>
            <a:lvl9pPr>
              <a:defRPr sz="146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6"/>
            <a:ext cx="4375150" cy="4525963"/>
          </a:xfrm>
          <a:prstGeom prst="rect">
            <a:avLst/>
          </a:prstGeom>
        </p:spPr>
        <p:txBody>
          <a:bodyPr/>
          <a:lstStyle>
            <a:lvl1pPr>
              <a:defRPr sz="2275"/>
            </a:lvl1pPr>
            <a:lvl2pPr>
              <a:defRPr sz="1950"/>
            </a:lvl2pPr>
            <a:lvl3pPr>
              <a:defRPr sz="1625"/>
            </a:lvl3pPr>
            <a:lvl4pPr>
              <a:defRPr sz="1463"/>
            </a:lvl4pPr>
            <a:lvl5pPr>
              <a:defRPr sz="1463"/>
            </a:lvl5pPr>
            <a:lvl6pPr>
              <a:defRPr sz="1463"/>
            </a:lvl6pPr>
            <a:lvl7pPr>
              <a:defRPr sz="1463"/>
            </a:lvl7pPr>
            <a:lvl8pPr>
              <a:defRPr sz="1463"/>
            </a:lvl8pPr>
            <a:lvl9pPr>
              <a:defRPr sz="146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95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96542FDF-4AB6-4B85-9494-9129D8AB432A}" type="datetime1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JYP Robot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7099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8095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950" b="1"/>
            </a:lvl1pPr>
            <a:lvl2pPr marL="371474" indent="0">
              <a:buNone/>
              <a:defRPr sz="1625" b="1"/>
            </a:lvl2pPr>
            <a:lvl3pPr marL="742946" indent="0">
              <a:buNone/>
              <a:defRPr sz="1463" b="1"/>
            </a:lvl3pPr>
            <a:lvl4pPr marL="1114419" indent="0">
              <a:buNone/>
              <a:defRPr sz="1300" b="1"/>
            </a:lvl4pPr>
            <a:lvl5pPr marL="1485891" indent="0">
              <a:buNone/>
              <a:defRPr sz="1300" b="1"/>
            </a:lvl5pPr>
            <a:lvl6pPr marL="1857364" indent="0">
              <a:buNone/>
              <a:defRPr sz="1300" b="1"/>
            </a:lvl6pPr>
            <a:lvl7pPr marL="2228837" indent="0">
              <a:buNone/>
              <a:defRPr sz="1300" b="1"/>
            </a:lvl7pPr>
            <a:lvl8pPr marL="2600310" indent="0">
              <a:buNone/>
              <a:defRPr sz="1300" b="1"/>
            </a:lvl8pPr>
            <a:lvl9pPr marL="2971782" indent="0">
              <a:buNone/>
              <a:defRPr sz="13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  <a:prstGeom prst="rect">
            <a:avLst/>
          </a:prstGeom>
        </p:spPr>
        <p:txBody>
          <a:bodyPr/>
          <a:lstStyle>
            <a:lvl1pPr>
              <a:defRPr sz="1950"/>
            </a:lvl1pPr>
            <a:lvl2pPr>
              <a:defRPr sz="1625"/>
            </a:lvl2pPr>
            <a:lvl3pPr>
              <a:defRPr sz="1463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6" y="1535113"/>
            <a:ext cx="4378591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950" b="1"/>
            </a:lvl1pPr>
            <a:lvl2pPr marL="371474" indent="0">
              <a:buNone/>
              <a:defRPr sz="1625" b="1"/>
            </a:lvl2pPr>
            <a:lvl3pPr marL="742946" indent="0">
              <a:buNone/>
              <a:defRPr sz="1463" b="1"/>
            </a:lvl3pPr>
            <a:lvl4pPr marL="1114419" indent="0">
              <a:buNone/>
              <a:defRPr sz="1300" b="1"/>
            </a:lvl4pPr>
            <a:lvl5pPr marL="1485891" indent="0">
              <a:buNone/>
              <a:defRPr sz="1300" b="1"/>
            </a:lvl5pPr>
            <a:lvl6pPr marL="1857364" indent="0">
              <a:buNone/>
              <a:defRPr sz="1300" b="1"/>
            </a:lvl6pPr>
            <a:lvl7pPr marL="2228837" indent="0">
              <a:buNone/>
              <a:defRPr sz="1300" b="1"/>
            </a:lvl7pPr>
            <a:lvl8pPr marL="2600310" indent="0">
              <a:buNone/>
              <a:defRPr sz="1300" b="1"/>
            </a:lvl8pPr>
            <a:lvl9pPr marL="2971782" indent="0">
              <a:buNone/>
              <a:defRPr sz="13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6" y="2174875"/>
            <a:ext cx="4378591" cy="3951288"/>
          </a:xfrm>
          <a:prstGeom prst="rect">
            <a:avLst/>
          </a:prstGeom>
        </p:spPr>
        <p:txBody>
          <a:bodyPr/>
          <a:lstStyle>
            <a:lvl1pPr>
              <a:defRPr sz="1950"/>
            </a:lvl1pPr>
            <a:lvl2pPr>
              <a:defRPr sz="1625"/>
            </a:lvl2pPr>
            <a:lvl3pPr>
              <a:defRPr sz="1463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95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C0A68B68-C828-4A96-845A-798FD3C202CE}" type="datetime1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JYP Robot</a:t>
            </a:r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7099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5440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95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0F1C9701-ECCE-4E35-BD41-2DB4F5BECF56}" type="datetime1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400129" y="6453353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7861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3938887" y="6492892"/>
            <a:ext cx="2311400" cy="365125"/>
          </a:xfrm>
          <a:prstGeom prst="rect">
            <a:avLst/>
          </a:prstGeom>
        </p:spPr>
        <p:txBody>
          <a:bodyPr/>
          <a:lstStyle/>
          <a:p>
            <a:fld id="{5E1F2B4D-D497-427F-A27F-80FA03A61F91}" type="datetime1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7556146" y="6453353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6802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6" y="273050"/>
            <a:ext cx="3259006" cy="1162050"/>
          </a:xfrm>
          <a:prstGeom prst="rect">
            <a:avLst/>
          </a:prstGeom>
        </p:spPr>
        <p:txBody>
          <a:bodyPr anchor="b"/>
          <a:lstStyle>
            <a:lvl1pPr algn="l">
              <a:defRPr sz="1625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4" y="273067"/>
            <a:ext cx="5537729" cy="5853113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6" y="1435103"/>
            <a:ext cx="3259006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38"/>
            </a:lvl1pPr>
            <a:lvl2pPr marL="371474" indent="0">
              <a:buNone/>
              <a:defRPr sz="975"/>
            </a:lvl2pPr>
            <a:lvl3pPr marL="742946" indent="0">
              <a:buNone/>
              <a:defRPr sz="813"/>
            </a:lvl3pPr>
            <a:lvl4pPr marL="1114419" indent="0">
              <a:buNone/>
              <a:defRPr sz="731"/>
            </a:lvl4pPr>
            <a:lvl5pPr marL="1485891" indent="0">
              <a:buNone/>
              <a:defRPr sz="731"/>
            </a:lvl5pPr>
            <a:lvl6pPr marL="1857364" indent="0">
              <a:buNone/>
              <a:defRPr sz="731"/>
            </a:lvl6pPr>
            <a:lvl7pPr marL="2228837" indent="0">
              <a:buNone/>
              <a:defRPr sz="731"/>
            </a:lvl7pPr>
            <a:lvl8pPr marL="2600310" indent="0">
              <a:buNone/>
              <a:defRPr sz="731"/>
            </a:lvl8pPr>
            <a:lvl9pPr marL="2971782" indent="0">
              <a:buNone/>
              <a:defRPr sz="73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95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AD379BD5-7643-4C9D-A9DA-1BCFABC10998}" type="datetime1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JYP Robot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7099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336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  <a:prstGeom prst="rect">
            <a:avLst/>
          </a:prstGeom>
        </p:spPr>
        <p:txBody>
          <a:bodyPr anchor="b"/>
          <a:lstStyle>
            <a:lvl1pPr algn="l">
              <a:defRPr sz="1625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00"/>
            </a:lvl1pPr>
            <a:lvl2pPr marL="371474" indent="0">
              <a:buNone/>
              <a:defRPr sz="2275"/>
            </a:lvl2pPr>
            <a:lvl3pPr marL="742946" indent="0">
              <a:buNone/>
              <a:defRPr sz="1950"/>
            </a:lvl3pPr>
            <a:lvl4pPr marL="1114419" indent="0">
              <a:buNone/>
              <a:defRPr sz="1625"/>
            </a:lvl4pPr>
            <a:lvl5pPr marL="1485891" indent="0">
              <a:buNone/>
              <a:defRPr sz="1625"/>
            </a:lvl5pPr>
            <a:lvl6pPr marL="1857364" indent="0">
              <a:buNone/>
              <a:defRPr sz="1625"/>
            </a:lvl6pPr>
            <a:lvl7pPr marL="2228837" indent="0">
              <a:buNone/>
              <a:defRPr sz="1625"/>
            </a:lvl7pPr>
            <a:lvl8pPr marL="2600310" indent="0">
              <a:buNone/>
              <a:defRPr sz="1625"/>
            </a:lvl8pPr>
            <a:lvl9pPr marL="2971782" indent="0">
              <a:buNone/>
              <a:defRPr sz="1625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38"/>
            </a:lvl1pPr>
            <a:lvl2pPr marL="371474" indent="0">
              <a:buNone/>
              <a:defRPr sz="975"/>
            </a:lvl2pPr>
            <a:lvl3pPr marL="742946" indent="0">
              <a:buNone/>
              <a:defRPr sz="813"/>
            </a:lvl3pPr>
            <a:lvl4pPr marL="1114419" indent="0">
              <a:buNone/>
              <a:defRPr sz="731"/>
            </a:lvl4pPr>
            <a:lvl5pPr marL="1485891" indent="0">
              <a:buNone/>
              <a:defRPr sz="731"/>
            </a:lvl5pPr>
            <a:lvl6pPr marL="1857364" indent="0">
              <a:buNone/>
              <a:defRPr sz="731"/>
            </a:lvl6pPr>
            <a:lvl7pPr marL="2228837" indent="0">
              <a:buNone/>
              <a:defRPr sz="731"/>
            </a:lvl7pPr>
            <a:lvl8pPr marL="2600310" indent="0">
              <a:buNone/>
              <a:defRPr sz="731"/>
            </a:lvl8pPr>
            <a:lvl9pPr marL="2971782" indent="0">
              <a:buNone/>
              <a:defRPr sz="73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95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3D2669EF-EFAF-4BCE-802A-A2749EF4944D}" type="datetime1">
              <a:rPr lang="ko-KR" altLang="en-US" smtClean="0"/>
              <a:t>2023-03-30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384550" y="6356367"/>
            <a:ext cx="31369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JYP Robot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7099300" y="6356367"/>
            <a:ext cx="2311400" cy="365125"/>
          </a:xfrm>
          <a:prstGeom prst="rect">
            <a:avLst/>
          </a:prstGeom>
        </p:spPr>
        <p:txBody>
          <a:bodyPr/>
          <a:lstStyle/>
          <a:p>
            <a:fld id="{655EED61-6D50-4E9E-857D-6F776CC63A9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451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4" descr="bar"/>
          <p:cNvPicPr>
            <a:picLocks noGrp="1"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 rot="10800000">
            <a:off x="0" y="0"/>
            <a:ext cx="9906000" cy="764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4" descr="bar"/>
          <p:cNvPicPr>
            <a:picLocks noGrp="1" noChangeAspect="1" noChangeArrowheads="1"/>
          </p:cNvPicPr>
          <p:nvPr userDrawn="1"/>
        </p:nvPicPr>
        <p:blipFill>
          <a:blip r:embed="rId1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 rot="10800000">
            <a:off x="0" y="6453352"/>
            <a:ext cx="9906000" cy="407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그림 1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76" y="6492910"/>
            <a:ext cx="1008112" cy="33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2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742946" rtl="0" eaLnBrk="1" latinLnBrk="1" hangingPunct="1">
        <a:spcBef>
          <a:spcPct val="0"/>
        </a:spcBef>
        <a:buNone/>
        <a:defRPr sz="357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8605" indent="-278605" algn="l" defTabSz="742946" rtl="0" eaLnBrk="1" latinLnBrk="1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03644" indent="-232171" algn="l" defTabSz="742946" rtl="0" eaLnBrk="1" latinLnBrk="1" hangingPunct="1">
        <a:spcBef>
          <a:spcPct val="20000"/>
        </a:spcBef>
        <a:buFont typeface="Arial" panose="020B0604020202020204" pitchFamily="34" charset="0"/>
        <a:buChar char="–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928682" indent="-185737" algn="l" defTabSz="742946" rtl="0" eaLnBrk="1" latinLnBrk="1" hangingPunct="1">
        <a:spcBef>
          <a:spcPct val="20000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3pPr>
      <a:lvl4pPr marL="1300154" indent="-185737" algn="l" defTabSz="742946" rtl="0" eaLnBrk="1" latinLnBrk="1" hangingPunct="1">
        <a:spcBef>
          <a:spcPct val="20000"/>
        </a:spcBef>
        <a:buFont typeface="Arial" panose="020B0604020202020204" pitchFamily="34" charset="0"/>
        <a:buChar char="–"/>
        <a:defRPr sz="1625" kern="1200">
          <a:solidFill>
            <a:schemeClr val="tx1"/>
          </a:solidFill>
          <a:latin typeface="+mn-lt"/>
          <a:ea typeface="+mn-ea"/>
          <a:cs typeface="+mn-cs"/>
        </a:defRPr>
      </a:lvl4pPr>
      <a:lvl5pPr marL="1671628" indent="-185737" algn="l" defTabSz="742946" rtl="0" eaLnBrk="1" latinLnBrk="1" hangingPunct="1">
        <a:spcBef>
          <a:spcPct val="20000"/>
        </a:spcBef>
        <a:buFont typeface="Arial" panose="020B0604020202020204" pitchFamily="34" charset="0"/>
        <a:buChar char="»"/>
        <a:defRPr sz="1625" kern="1200">
          <a:solidFill>
            <a:schemeClr val="tx1"/>
          </a:solidFill>
          <a:latin typeface="+mn-lt"/>
          <a:ea typeface="+mn-ea"/>
          <a:cs typeface="+mn-cs"/>
        </a:defRPr>
      </a:lvl5pPr>
      <a:lvl6pPr marL="2043101" indent="-185737" algn="l" defTabSz="742946" rtl="0" eaLnBrk="1" latinLnBrk="1" hangingPunct="1">
        <a:spcBef>
          <a:spcPct val="20000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6pPr>
      <a:lvl7pPr marL="2414574" indent="-185737" algn="l" defTabSz="742946" rtl="0" eaLnBrk="1" latinLnBrk="1" hangingPunct="1">
        <a:spcBef>
          <a:spcPct val="20000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7pPr>
      <a:lvl8pPr marL="2786047" indent="-185737" algn="l" defTabSz="742946" rtl="0" eaLnBrk="1" latinLnBrk="1" hangingPunct="1">
        <a:spcBef>
          <a:spcPct val="20000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8pPr>
      <a:lvl9pPr marL="3157519" indent="-185737" algn="l" defTabSz="742946" rtl="0" eaLnBrk="1" latinLnBrk="1" hangingPunct="1">
        <a:spcBef>
          <a:spcPct val="20000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742946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74" algn="l" defTabSz="742946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46" algn="l" defTabSz="742946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19" algn="l" defTabSz="742946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891" algn="l" defTabSz="742946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364" algn="l" defTabSz="742946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837" algn="l" defTabSz="742946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10" algn="l" defTabSz="742946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782" algn="l" defTabSz="742946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hyperlink" Target="https://www.robotshop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adafruit.com/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s://www.sparkfun.com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3974" y="188640"/>
            <a:ext cx="8600456" cy="342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1625" b="1" dirty="0">
                <a:solidFill>
                  <a:schemeClr val="tx2">
                    <a:lumMod val="20000"/>
                    <a:lumOff val="80000"/>
                  </a:schemeClr>
                </a:solidFill>
                <a:latin typeface="+mn-ea"/>
              </a:rPr>
              <a:t>CORE &amp; VALUE SUPPLY</a:t>
            </a:r>
            <a:endParaRPr lang="ko-KR" altLang="en-US" sz="1625" b="1" dirty="0">
              <a:solidFill>
                <a:schemeClr val="tx2">
                  <a:lumMod val="20000"/>
                  <a:lumOff val="80000"/>
                </a:schemeClr>
              </a:solidFill>
              <a:latin typeface="+mn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376936" y="3573016"/>
            <a:ext cx="1345240" cy="317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63" b="1" dirty="0">
                <a:solidFill>
                  <a:srgbClr val="002060"/>
                </a:solidFill>
                <a:latin typeface="+mn-ea"/>
              </a:rPr>
              <a:t>[2022-03-29]</a:t>
            </a:r>
            <a:endParaRPr lang="ko-KR" altLang="en-US" sz="1463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1910662" y="1732312"/>
            <a:ext cx="6084676" cy="1170130"/>
          </a:xfrm>
          <a:prstGeom prst="roundRect">
            <a:avLst/>
          </a:prstGeom>
          <a:pattFill prst="pct25">
            <a:fgClr>
              <a:schemeClr val="accent1"/>
            </a:fgClr>
            <a:bgClr>
              <a:srgbClr val="00206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63" dirty="0"/>
          </a:p>
        </p:txBody>
      </p:sp>
      <p:sp>
        <p:nvSpPr>
          <p:cNvPr id="9" name="TextBox 8"/>
          <p:cNvSpPr txBox="1"/>
          <p:nvPr/>
        </p:nvSpPr>
        <p:spPr>
          <a:xfrm>
            <a:off x="1910662" y="1732312"/>
            <a:ext cx="6084676" cy="117013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ko-KR" altLang="en-US" sz="3413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부품 판매 사이트 기획</a:t>
            </a:r>
            <a:endParaRPr lang="en-US" altLang="ko-KR" sz="3413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algn="ctr"/>
            <a:r>
              <a:rPr lang="en-US" altLang="ko-KR" sz="3413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(Robot Parts Sales)</a:t>
            </a:r>
            <a:endParaRPr lang="en-US" altLang="ko-KR" sz="26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335339" y="4014066"/>
            <a:ext cx="3547766" cy="317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63" b="1" dirty="0">
                <a:solidFill>
                  <a:srgbClr val="002060"/>
                </a:solidFill>
              </a:rPr>
              <a:t>강현정연구원</a:t>
            </a:r>
            <a:r>
              <a:rPr lang="en-US" altLang="ko-KR" sz="1463" b="1" dirty="0">
                <a:solidFill>
                  <a:srgbClr val="002060"/>
                </a:solidFill>
              </a:rPr>
              <a:t> / codesigng@gmail.com</a:t>
            </a:r>
            <a:endParaRPr lang="ko-KR" altLang="en-US" sz="1463" b="1" dirty="0">
              <a:solidFill>
                <a:srgbClr val="002060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241" y="4805562"/>
            <a:ext cx="2820409" cy="93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20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23519" y="116632"/>
            <a:ext cx="7856412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925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목   차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250922" y="2083351"/>
            <a:ext cx="4027964" cy="1931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Bef>
                <a:spcPct val="20000"/>
              </a:spcBef>
              <a:defRPr lang="ko-KR"/>
            </a:pPr>
            <a:r>
              <a:rPr lang="en-US" altLang="ko-KR" sz="19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1.  </a:t>
            </a:r>
            <a:r>
              <a:rPr lang="ko-KR" altLang="en-US" sz="19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참고사이트목록</a:t>
            </a:r>
            <a:endParaRPr lang="en-US" altLang="ko-KR" sz="1950" b="1" dirty="0"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371485" indent="-371485">
              <a:lnSpc>
                <a:spcPct val="200000"/>
              </a:lnSpc>
              <a:spcBef>
                <a:spcPct val="20000"/>
              </a:spcBef>
              <a:buAutoNum type="arabicPeriod" startAt="2"/>
              <a:defRPr lang="ko-KR"/>
            </a:pPr>
            <a:r>
              <a:rPr lang="ko-KR" altLang="en-US" sz="19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사이트별 </a:t>
            </a:r>
            <a:r>
              <a:rPr lang="en-US" altLang="ko-KR" sz="19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UI </a:t>
            </a:r>
            <a:r>
              <a:rPr lang="ko-KR" altLang="en-US" sz="19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세부 분석</a:t>
            </a:r>
            <a:endParaRPr lang="en-US" altLang="ko-KR" sz="1950" b="1" dirty="0"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371485" indent="-371485">
              <a:lnSpc>
                <a:spcPct val="200000"/>
              </a:lnSpc>
              <a:spcBef>
                <a:spcPct val="20000"/>
              </a:spcBef>
              <a:buAutoNum type="arabicPeriod" startAt="2"/>
              <a:defRPr lang="ko-KR"/>
            </a:pPr>
            <a:r>
              <a:rPr lang="ko-KR" altLang="en-US" sz="19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페이지별 세부 설명</a:t>
            </a:r>
            <a:endParaRPr lang="en-US" altLang="ko-KR" sz="1950" b="1" dirty="0"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9" name="Group 33"/>
          <p:cNvGrpSpPr>
            <a:grpSpLocks/>
          </p:cNvGrpSpPr>
          <p:nvPr/>
        </p:nvGrpSpPr>
        <p:grpSpPr bwMode="auto">
          <a:xfrm>
            <a:off x="1776621" y="2434391"/>
            <a:ext cx="1768079" cy="1999258"/>
            <a:chOff x="489" y="1676"/>
            <a:chExt cx="1905" cy="1988"/>
          </a:xfrm>
        </p:grpSpPr>
        <p:grpSp>
          <p:nvGrpSpPr>
            <p:cNvPr id="10" name="Group 3"/>
            <p:cNvGrpSpPr>
              <a:grpSpLocks/>
            </p:cNvGrpSpPr>
            <p:nvPr/>
          </p:nvGrpSpPr>
          <p:grpSpPr bwMode="auto">
            <a:xfrm>
              <a:off x="489" y="2976"/>
              <a:ext cx="1905" cy="687"/>
              <a:chOff x="444" y="2388"/>
              <a:chExt cx="2722" cy="1178"/>
            </a:xfrm>
          </p:grpSpPr>
          <p:sp>
            <p:nvSpPr>
              <p:cNvPr id="12" name="AutoShape 4"/>
              <p:cNvSpPr>
                <a:spLocks noChangeArrowheads="1"/>
              </p:cNvSpPr>
              <p:nvPr/>
            </p:nvSpPr>
            <p:spPr bwMode="auto">
              <a:xfrm>
                <a:off x="444" y="2388"/>
                <a:ext cx="2722" cy="1178"/>
              </a:xfrm>
              <a:prstGeom prst="can">
                <a:avLst>
                  <a:gd name="adj" fmla="val 50000"/>
                </a:avLst>
              </a:prstGeom>
              <a:gradFill rotWithShape="1">
                <a:gsLst>
                  <a:gs pos="0">
                    <a:srgbClr val="006666">
                      <a:alpha val="70000"/>
                    </a:srgbClr>
                  </a:gs>
                  <a:gs pos="50000">
                    <a:srgbClr val="FFFFFF">
                      <a:alpha val="70000"/>
                    </a:srgbClr>
                  </a:gs>
                  <a:gs pos="100000">
                    <a:srgbClr val="006666">
                      <a:alpha val="70000"/>
                    </a:srgb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>
                  <a:defRPr/>
                </a:pPr>
                <a:endParaRPr lang="ko-KR" altLang="ko-KR" sz="1463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Y헤드라인M" pitchFamily="18" charset="-127"/>
                  <a:ea typeface="HY헤드라인M" pitchFamily="18" charset="-127"/>
                </a:endParaRPr>
              </a:p>
            </p:txBody>
          </p:sp>
          <p:sp>
            <p:nvSpPr>
              <p:cNvPr id="13" name="Oval 5"/>
              <p:cNvSpPr>
                <a:spLocks noChangeArrowheads="1"/>
              </p:cNvSpPr>
              <p:nvPr/>
            </p:nvSpPr>
            <p:spPr bwMode="auto">
              <a:xfrm>
                <a:off x="536" y="2434"/>
                <a:ext cx="2539" cy="499"/>
              </a:xfrm>
              <a:prstGeom prst="ellipse">
                <a:avLst/>
              </a:prstGeom>
              <a:solidFill>
                <a:srgbClr val="003366">
                  <a:alpha val="39999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>
                  <a:defRPr/>
                </a:pPr>
                <a:endParaRPr lang="ko-KR" altLang="ko-KR" sz="1463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Y헤드라인M" pitchFamily="18" charset="-127"/>
                  <a:ea typeface="HY헤드라인M" pitchFamily="18" charset="-127"/>
                </a:endParaRPr>
              </a:p>
            </p:txBody>
          </p:sp>
        </p:grpSp>
        <p:pic>
          <p:nvPicPr>
            <p:cNvPr id="11" name="Picture 6" descr="Vistual Folder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16" y="1676"/>
              <a:ext cx="1588" cy="15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3792013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96E7D67D-8D6F-4C1C-BE3F-2E85BA48BDD2}"/>
              </a:ext>
            </a:extLst>
          </p:cNvPr>
          <p:cNvSpPr txBox="1"/>
          <p:nvPr/>
        </p:nvSpPr>
        <p:spPr>
          <a:xfrm>
            <a:off x="396910" y="188640"/>
            <a:ext cx="71377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1.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참고</a:t>
            </a: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사이트 목록</a:t>
            </a:r>
            <a:endParaRPr lang="ko-KR" altLang="en-US" sz="2400" b="1" dirty="0">
              <a:solidFill>
                <a:srgbClr val="FFC000"/>
              </a:solidFill>
              <a:latin typeface="맑은 고딕"/>
              <a:ea typeface="맑은 고딕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B9198F43-5891-49F5-B6C4-45E6E2EBE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66" y="6453353"/>
            <a:ext cx="624069" cy="365125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322737-AC89-1584-797B-4E86E67239C4}"/>
              </a:ext>
            </a:extLst>
          </p:cNvPr>
          <p:cNvSpPr txBox="1"/>
          <p:nvPr/>
        </p:nvSpPr>
        <p:spPr>
          <a:xfrm>
            <a:off x="560512" y="908720"/>
            <a:ext cx="244073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altLang="ko-KR" dirty="0"/>
              <a:t>ROBOTSHOP </a:t>
            </a:r>
          </a:p>
          <a:p>
            <a:r>
              <a:rPr lang="en-US" altLang="ko-KR" sz="1400" dirty="0">
                <a:hlinkClick r:id="rId2"/>
              </a:rPr>
              <a:t>https://www.robotshop.com</a:t>
            </a:r>
            <a:endParaRPr lang="en-US" altLang="ko-KR" sz="1400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933B98F-2997-7D31-6D9D-DDB1684759F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32520" y="1484784"/>
            <a:ext cx="2520000" cy="468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E6D5DAC-7A43-61EC-D16A-C9E427F2930D}"/>
              </a:ext>
            </a:extLst>
          </p:cNvPr>
          <p:cNvSpPr txBox="1"/>
          <p:nvPr/>
        </p:nvSpPr>
        <p:spPr>
          <a:xfrm>
            <a:off x="3585128" y="908720"/>
            <a:ext cx="229325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(2) </a:t>
            </a:r>
            <a:r>
              <a:rPr lang="en-US" altLang="ko-KR" dirty="0" err="1"/>
              <a:t>sparkfun</a:t>
            </a:r>
            <a:r>
              <a:rPr lang="en-US" altLang="ko-KR" dirty="0"/>
              <a:t> </a:t>
            </a:r>
          </a:p>
          <a:p>
            <a:r>
              <a:rPr lang="en-US" altLang="ko-KR" sz="1400" dirty="0">
                <a:hlinkClick r:id="rId4"/>
              </a:rPr>
              <a:t>https://www.sparkfun.com</a:t>
            </a:r>
            <a:endParaRPr lang="en-US" altLang="ko-KR" sz="1400" dirty="0"/>
          </a:p>
          <a:p>
            <a:endParaRPr lang="en-US" altLang="ko-KR" sz="14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BA10B7B-C7C7-5136-938E-EFFEAEBBACBA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657136" y="1484784"/>
            <a:ext cx="2520000" cy="4680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91A252D-B144-1B16-0D93-C10BE6E31EAC}"/>
              </a:ext>
            </a:extLst>
          </p:cNvPr>
          <p:cNvSpPr txBox="1"/>
          <p:nvPr/>
        </p:nvSpPr>
        <p:spPr>
          <a:xfrm>
            <a:off x="6415988" y="908719"/>
            <a:ext cx="229261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(3) </a:t>
            </a:r>
            <a:r>
              <a:rPr lang="en-US" altLang="ko-KR" dirty="0" err="1"/>
              <a:t>adafruit</a:t>
            </a:r>
            <a:r>
              <a:rPr lang="en-US" altLang="ko-KR" dirty="0"/>
              <a:t> </a:t>
            </a:r>
          </a:p>
          <a:p>
            <a:r>
              <a:rPr lang="en-US" altLang="ko-KR" sz="1400" dirty="0">
                <a:hlinkClick r:id="rId6"/>
              </a:rPr>
              <a:t>https://www.adafruit.com/</a:t>
            </a:r>
            <a:endParaRPr lang="en-US" altLang="ko-KR" sz="1400" dirty="0"/>
          </a:p>
          <a:p>
            <a:endParaRPr lang="en-US" altLang="ko-KR" sz="14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D5039AE-6CDB-D8FE-0FBE-A5BABBF65DF6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609464" y="1484784"/>
            <a:ext cx="252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34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96E7D67D-8D6F-4C1C-BE3F-2E85BA48BDD2}"/>
              </a:ext>
            </a:extLst>
          </p:cNvPr>
          <p:cNvSpPr txBox="1"/>
          <p:nvPr/>
        </p:nvSpPr>
        <p:spPr>
          <a:xfrm>
            <a:off x="396910" y="188640"/>
            <a:ext cx="71377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1.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참고</a:t>
            </a: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사이트 목록</a:t>
            </a:r>
            <a:endParaRPr lang="ko-KR" altLang="en-US" sz="2400" b="1" dirty="0">
              <a:solidFill>
                <a:srgbClr val="FFC000"/>
              </a:solidFill>
              <a:latin typeface="맑은 고딕"/>
              <a:ea typeface="맑은 고딕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B9198F43-5891-49F5-B6C4-45E6E2EBE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66" y="6453353"/>
            <a:ext cx="624069" cy="365125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A4CED45F-FCE0-CF67-6E8B-F40690C88B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346634"/>
              </p:ext>
            </p:extLst>
          </p:nvPr>
        </p:nvGraphicFramePr>
        <p:xfrm>
          <a:off x="200472" y="1052736"/>
          <a:ext cx="9511065" cy="47700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739330596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423509550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78871229"/>
                    </a:ext>
                  </a:extLst>
                </a:gridCol>
                <a:gridCol w="2280260">
                  <a:extLst>
                    <a:ext uri="{9D8B030D-6E8A-4147-A177-3AD203B41FA5}">
                      <a16:colId xmlns:a16="http://schemas.microsoft.com/office/drawing/2014/main" val="3566454312"/>
                    </a:ext>
                  </a:extLst>
                </a:gridCol>
                <a:gridCol w="1902213">
                  <a:extLst>
                    <a:ext uri="{9D8B030D-6E8A-4147-A177-3AD203B41FA5}">
                      <a16:colId xmlns:a16="http://schemas.microsoft.com/office/drawing/2014/main" val="929413160"/>
                    </a:ext>
                  </a:extLst>
                </a:gridCol>
              </a:tblGrid>
              <a:tr h="675606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ROBOTSHOP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sparkfun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adafruit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digikey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3554168"/>
                  </a:ext>
                </a:extLst>
              </a:tr>
              <a:tr h="20676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카테고리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Robot Parts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Robot &amp; Kits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Robotics Education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 err="1"/>
                        <a:t>Consuber</a:t>
                      </a:r>
                      <a:r>
                        <a:rPr lang="en-US" altLang="ko-KR" sz="1200" dirty="0"/>
                        <a:t> Robotics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Professional~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Tools &amp; Equipment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AUDIO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BRANDS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COMPONENTS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DEVELOPMENT TOOL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E_TEXTILES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MISCELLANEOUS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SENSORS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TOOLS</a:t>
                      </a:r>
                    </a:p>
                    <a:p>
                      <a:pPr marL="228600" indent="-228600" algn="ctr" latinLnBrk="1">
                        <a:buAutoNum type="arabicParenR"/>
                      </a:pPr>
                      <a:r>
                        <a:rPr lang="en-US" altLang="ko-KR" sz="1200" dirty="0"/>
                        <a:t>WIRELESS/IOT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1)</a:t>
                      </a:r>
                      <a:r>
                        <a:rPr lang="ko-KR" altLang="en-US" sz="1200" dirty="0"/>
                        <a:t>제품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en-US" altLang="ko-KR" sz="1200" dirty="0"/>
                        <a:t>2) </a:t>
                      </a:r>
                      <a:r>
                        <a:rPr lang="ko-KR" altLang="en-US" sz="1200" dirty="0"/>
                        <a:t>제조업체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2216980"/>
                  </a:ext>
                </a:extLst>
              </a:tr>
              <a:tr h="6756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소팅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좌측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옵션 </a:t>
                      </a:r>
                      <a:r>
                        <a:rPr lang="ko-KR" altLang="en-US" sz="1200" dirty="0" err="1"/>
                        <a:t>서치</a:t>
                      </a:r>
                      <a:r>
                        <a:rPr lang="ko-KR" altLang="en-US" sz="1200" dirty="0"/>
                        <a:t> 가능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좌측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상단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태그형식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상단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3057157"/>
                  </a:ext>
                </a:extLst>
              </a:tr>
              <a:tr h="67560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0433886"/>
                  </a:ext>
                </a:extLst>
              </a:tr>
              <a:tr h="6756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반응형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모든 디바이스 가능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74294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모든 디바이스 가능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74294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모든 디바이스 가능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74294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모든 디바이스 가능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5875066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A80B9368-312E-9DF1-D8DD-1C7F5EEF1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096" y="1988840"/>
            <a:ext cx="1926581" cy="168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35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B9198F43-5891-49F5-B6C4-45E6E2EBE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66" y="6453353"/>
            <a:ext cx="624069" cy="365125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59C0AFA-DF52-E056-4854-1DE0EBBA0BAC}"/>
              </a:ext>
            </a:extLst>
          </p:cNvPr>
          <p:cNvGrpSpPr/>
          <p:nvPr/>
        </p:nvGrpSpPr>
        <p:grpSpPr>
          <a:xfrm>
            <a:off x="425470" y="820443"/>
            <a:ext cx="8361423" cy="1888418"/>
            <a:chOff x="200472" y="1033529"/>
            <a:chExt cx="8361423" cy="18884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BB70903-50B1-9168-8304-2EFC32773BD7}"/>
                </a:ext>
              </a:extLst>
            </p:cNvPr>
            <p:cNvSpPr/>
            <p:nvPr/>
          </p:nvSpPr>
          <p:spPr>
            <a:xfrm>
              <a:off x="200472" y="1642571"/>
              <a:ext cx="1368152" cy="55980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MAIN</a:t>
              </a:r>
              <a:endParaRPr lang="ko-KR" altLang="en-US" dirty="0"/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77BB21F9-2F2C-E995-0FFA-300CA92A6DC8}"/>
                </a:ext>
              </a:extLst>
            </p:cNvPr>
            <p:cNvGrpSpPr/>
            <p:nvPr/>
          </p:nvGrpSpPr>
          <p:grpSpPr>
            <a:xfrm>
              <a:off x="1568624" y="1033529"/>
              <a:ext cx="6993271" cy="1888418"/>
              <a:chOff x="1568624" y="1033529"/>
              <a:chExt cx="6993271" cy="1888418"/>
            </a:xfrm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E94217C2-965C-D3AA-9045-A20A42BEAF1E}"/>
                  </a:ext>
                </a:extLst>
              </p:cNvPr>
              <p:cNvSpPr/>
              <p:nvPr/>
            </p:nvSpPr>
            <p:spPr>
              <a:xfrm>
                <a:off x="1981592" y="1124744"/>
                <a:ext cx="1368152" cy="340276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/>
                  <a:t>RobotParts</a:t>
                </a:r>
                <a:endParaRPr lang="ko-KR" altLang="en-US" dirty="0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7B05886D-C1A3-7B29-3F3B-FF2A1FAD780E}"/>
                  </a:ext>
                </a:extLst>
              </p:cNvPr>
              <p:cNvSpPr/>
              <p:nvPr/>
            </p:nvSpPr>
            <p:spPr>
              <a:xfrm>
                <a:off x="1985040" y="1543890"/>
                <a:ext cx="1368152" cy="340276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/>
                  <a:t>Robots &amp; Kits</a:t>
                </a:r>
                <a:endParaRPr lang="ko-KR" altLang="en-US" sz="1400" dirty="0"/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4F13954C-6A54-004E-AD3A-7311D6984FD0}"/>
                  </a:ext>
                </a:extLst>
              </p:cNvPr>
              <p:cNvSpPr/>
              <p:nvPr/>
            </p:nvSpPr>
            <p:spPr>
              <a:xfrm>
                <a:off x="1964586" y="1950367"/>
                <a:ext cx="1368152" cy="340276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/>
                  <a:t>Robotics Education</a:t>
                </a:r>
                <a:endParaRPr lang="ko-KR" altLang="en-US" sz="1100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662644BE-88C9-3E0D-6C6C-E2EFCE449FFB}"/>
                  </a:ext>
                </a:extLst>
              </p:cNvPr>
              <p:cNvSpPr/>
              <p:nvPr/>
            </p:nvSpPr>
            <p:spPr>
              <a:xfrm>
                <a:off x="1964586" y="2581671"/>
                <a:ext cx="1368152" cy="340276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i="0" u="none" strike="noStrike" dirty="0">
                    <a:effectLst/>
                    <a:latin typeface="Basic Commercial"/>
                  </a:rPr>
                  <a:t>Tools &amp; Equip</a:t>
                </a:r>
                <a:endParaRPr lang="ko-KR" altLang="en-US" sz="1400" dirty="0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AD63C98-08A8-7C68-4E79-5552B4B91164}"/>
                  </a:ext>
                </a:extLst>
              </p:cNvPr>
              <p:cNvCxnSpPr>
                <a:cxnSpLocks/>
                <a:stCxn id="29" idx="3"/>
                <a:endCxn id="30" idx="1"/>
              </p:cNvCxnSpPr>
              <p:nvPr/>
            </p:nvCxnSpPr>
            <p:spPr>
              <a:xfrm flipV="1">
                <a:off x="1568624" y="1294882"/>
                <a:ext cx="412968" cy="627592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직선 화살표 연결선 35">
                <a:extLst>
                  <a:ext uri="{FF2B5EF4-FFF2-40B4-BE49-F238E27FC236}">
                    <a16:creationId xmlns:a16="http://schemas.microsoft.com/office/drawing/2014/main" id="{E27DB60B-0712-0A67-9F5C-D025D8F94DF3}"/>
                  </a:ext>
                </a:extLst>
              </p:cNvPr>
              <p:cNvCxnSpPr>
                <a:cxnSpLocks/>
                <a:stCxn id="29" idx="3"/>
                <a:endCxn id="34" idx="1"/>
              </p:cNvCxnSpPr>
              <p:nvPr/>
            </p:nvCxnSpPr>
            <p:spPr>
              <a:xfrm>
                <a:off x="1568624" y="1922474"/>
                <a:ext cx="395962" cy="829335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직선 화살표 연결선 36">
                <a:extLst>
                  <a:ext uri="{FF2B5EF4-FFF2-40B4-BE49-F238E27FC236}">
                    <a16:creationId xmlns:a16="http://schemas.microsoft.com/office/drawing/2014/main" id="{0BF10157-1FB6-9D84-8106-CC2D3293546B}"/>
                  </a:ext>
                </a:extLst>
              </p:cNvPr>
              <p:cNvCxnSpPr>
                <a:cxnSpLocks/>
                <a:stCxn id="29" idx="3"/>
                <a:endCxn id="31" idx="1"/>
              </p:cNvCxnSpPr>
              <p:nvPr/>
            </p:nvCxnSpPr>
            <p:spPr>
              <a:xfrm flipV="1">
                <a:off x="1568624" y="1714028"/>
                <a:ext cx="416416" cy="208446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>
                <a:extLst>
                  <a:ext uri="{FF2B5EF4-FFF2-40B4-BE49-F238E27FC236}">
                    <a16:creationId xmlns:a16="http://schemas.microsoft.com/office/drawing/2014/main" id="{55C4F00C-7C8F-D04E-1B7A-C227A25A174D}"/>
                  </a:ext>
                </a:extLst>
              </p:cNvPr>
              <p:cNvCxnSpPr>
                <a:cxnSpLocks/>
                <a:stCxn id="29" idx="3"/>
                <a:endCxn id="33" idx="1"/>
              </p:cNvCxnSpPr>
              <p:nvPr/>
            </p:nvCxnSpPr>
            <p:spPr>
              <a:xfrm>
                <a:off x="1568624" y="1922474"/>
                <a:ext cx="395962" cy="198031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9D31224-78B2-A19D-13FD-62523E8772E9}"/>
                  </a:ext>
                </a:extLst>
              </p:cNvPr>
              <p:cNvSpPr txBox="1"/>
              <p:nvPr/>
            </p:nvSpPr>
            <p:spPr>
              <a:xfrm>
                <a:off x="2574430" y="2236060"/>
                <a:ext cx="218330" cy="4088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50000"/>
                  </a:lnSpc>
                </a:pPr>
                <a:r>
                  <a:rPr lang="en-US" altLang="ko-KR" sz="1000" b="1" dirty="0"/>
                  <a:t>.</a:t>
                </a:r>
              </a:p>
              <a:p>
                <a:pPr>
                  <a:lnSpc>
                    <a:spcPct val="50000"/>
                  </a:lnSpc>
                </a:pPr>
                <a:r>
                  <a:rPr lang="en-US" altLang="ko-KR" sz="1000" b="1" dirty="0"/>
                  <a:t>.</a:t>
                </a:r>
              </a:p>
              <a:p>
                <a:pPr>
                  <a:lnSpc>
                    <a:spcPct val="50000"/>
                  </a:lnSpc>
                </a:pPr>
                <a:r>
                  <a:rPr lang="en-US" altLang="ko-KR" sz="1000" b="1" dirty="0"/>
                  <a:t>.</a:t>
                </a:r>
              </a:p>
              <a:p>
                <a:pPr>
                  <a:lnSpc>
                    <a:spcPct val="50000"/>
                  </a:lnSpc>
                </a:pPr>
                <a:endParaRPr lang="ko-KR" altLang="en-US" sz="1000" b="1" dirty="0"/>
              </a:p>
            </p:txBody>
          </p:sp>
          <p:sp>
            <p:nvSpPr>
              <p:cNvPr id="41" name="화살표: 오른쪽 40">
                <a:extLst>
                  <a:ext uri="{FF2B5EF4-FFF2-40B4-BE49-F238E27FC236}">
                    <a16:creationId xmlns:a16="http://schemas.microsoft.com/office/drawing/2014/main" id="{235CF368-0185-1770-9E64-BB2D165DE15A}"/>
                  </a:ext>
                </a:extLst>
              </p:cNvPr>
              <p:cNvSpPr/>
              <p:nvPr/>
            </p:nvSpPr>
            <p:spPr>
              <a:xfrm>
                <a:off x="3349744" y="1714028"/>
                <a:ext cx="412968" cy="34027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87B4617E-C4B6-C68D-C264-3ED4D7863187}"/>
                  </a:ext>
                </a:extLst>
              </p:cNvPr>
              <p:cNvSpPr/>
              <p:nvPr/>
            </p:nvSpPr>
            <p:spPr>
              <a:xfrm>
                <a:off x="3762712" y="1124744"/>
                <a:ext cx="2054384" cy="914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GRID</a:t>
                </a:r>
                <a:r>
                  <a:rPr lang="ko-KR" altLang="en-US" dirty="0"/>
                  <a:t> 나열 </a:t>
                </a: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43E444AF-AB19-03B5-FB06-14911E3DEC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762478" y="2129947"/>
                <a:ext cx="2198634" cy="784795"/>
              </a:xfrm>
              <a:prstGeom prst="rect">
                <a:avLst/>
              </a:prstGeom>
            </p:spPr>
          </p:pic>
          <p:sp>
            <p:nvSpPr>
              <p:cNvPr id="45" name="화살표: 오른쪽 44">
                <a:extLst>
                  <a:ext uri="{FF2B5EF4-FFF2-40B4-BE49-F238E27FC236}">
                    <a16:creationId xmlns:a16="http://schemas.microsoft.com/office/drawing/2014/main" id="{16DB576F-D758-9B5C-DBAC-1253CA5F844A}"/>
                  </a:ext>
                </a:extLst>
              </p:cNvPr>
              <p:cNvSpPr/>
              <p:nvPr/>
            </p:nvSpPr>
            <p:spPr>
              <a:xfrm>
                <a:off x="5908184" y="1772816"/>
                <a:ext cx="412968" cy="34027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F079B044-6E5B-DBE9-8521-09BA0C52A047}"/>
                  </a:ext>
                </a:extLst>
              </p:cNvPr>
              <p:cNvSpPr/>
              <p:nvPr/>
            </p:nvSpPr>
            <p:spPr>
              <a:xfrm>
                <a:off x="6507511" y="1033529"/>
                <a:ext cx="2054384" cy="188841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/>
                  <a:t>상세 판매페이지</a:t>
                </a:r>
                <a:endParaRPr lang="ko-KR" altLang="en-US" dirty="0"/>
              </a:p>
            </p:txBody>
          </p:sp>
        </p:grp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7AB77E82-DFE4-1EB9-4820-EC2DB63616C9}"/>
              </a:ext>
            </a:extLst>
          </p:cNvPr>
          <p:cNvSpPr txBox="1"/>
          <p:nvPr/>
        </p:nvSpPr>
        <p:spPr>
          <a:xfrm>
            <a:off x="396910" y="188640"/>
            <a:ext cx="71377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2.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사이트별</a:t>
            </a: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세부 분석    </a:t>
            </a:r>
            <a:r>
              <a:rPr lang="en-US" altLang="ko-KR" sz="2400" b="1" dirty="0">
                <a:solidFill>
                  <a:srgbClr val="FFC000"/>
                </a:solidFill>
                <a:latin typeface="맑은 고딕"/>
                <a:ea typeface="맑은 고딕"/>
              </a:rPr>
              <a:t>–ROBOTSHOP-</a:t>
            </a:r>
            <a:endParaRPr lang="ko-KR" altLang="en-US" sz="2400" b="1" dirty="0">
              <a:solidFill>
                <a:srgbClr val="FFC000"/>
              </a:solidFill>
              <a:latin typeface="맑은 고딕"/>
              <a:ea typeface="맑은 고딕"/>
            </a:endParaRPr>
          </a:p>
        </p:txBody>
      </p:sp>
      <p:pic>
        <p:nvPicPr>
          <p:cNvPr id="93" name="그림 92">
            <a:extLst>
              <a:ext uri="{FF2B5EF4-FFF2-40B4-BE49-F238E27FC236}">
                <a16:creationId xmlns:a16="http://schemas.microsoft.com/office/drawing/2014/main" id="{A669EFB1-D990-0714-3176-15CFA0DD3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10" y="3024070"/>
            <a:ext cx="1888469" cy="3228102"/>
          </a:xfrm>
          <a:prstGeom prst="rect">
            <a:avLst/>
          </a:prstGeom>
        </p:spPr>
      </p:pic>
      <p:sp>
        <p:nvSpPr>
          <p:cNvPr id="94" name="직사각형 93">
            <a:extLst>
              <a:ext uri="{FF2B5EF4-FFF2-40B4-BE49-F238E27FC236}">
                <a16:creationId xmlns:a16="http://schemas.microsoft.com/office/drawing/2014/main" id="{3A1E656C-9DC5-C56F-76E1-CC8C1C26CEE9}"/>
              </a:ext>
            </a:extLst>
          </p:cNvPr>
          <p:cNvSpPr/>
          <p:nvPr/>
        </p:nvSpPr>
        <p:spPr>
          <a:xfrm>
            <a:off x="396910" y="2996952"/>
            <a:ext cx="1888469" cy="1701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2D8D91BB-F2F2-B1EF-6084-55E62EDA82FD}"/>
              </a:ext>
            </a:extLst>
          </p:cNvPr>
          <p:cNvSpPr/>
          <p:nvPr/>
        </p:nvSpPr>
        <p:spPr>
          <a:xfrm>
            <a:off x="400235" y="3176453"/>
            <a:ext cx="1888469" cy="448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FFE09A1F-56E9-06BF-69B6-6F0AE48E2F60}"/>
              </a:ext>
            </a:extLst>
          </p:cNvPr>
          <p:cNvSpPr/>
          <p:nvPr/>
        </p:nvSpPr>
        <p:spPr>
          <a:xfrm>
            <a:off x="400235" y="4201869"/>
            <a:ext cx="1888469" cy="448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75874C87-E887-9AF0-3255-446F4A93E72C}"/>
              </a:ext>
            </a:extLst>
          </p:cNvPr>
          <p:cNvSpPr/>
          <p:nvPr/>
        </p:nvSpPr>
        <p:spPr>
          <a:xfrm>
            <a:off x="399614" y="3725885"/>
            <a:ext cx="1888469" cy="448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47E3932E-7856-233B-51F6-1893C546FF02}"/>
              </a:ext>
            </a:extLst>
          </p:cNvPr>
          <p:cNvSpPr/>
          <p:nvPr/>
        </p:nvSpPr>
        <p:spPr>
          <a:xfrm>
            <a:off x="391780" y="5012046"/>
            <a:ext cx="1888469" cy="448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985CE5F6-E3BB-FA22-9B88-6975AB4E11FB}"/>
              </a:ext>
            </a:extLst>
          </p:cNvPr>
          <p:cNvSpPr/>
          <p:nvPr/>
        </p:nvSpPr>
        <p:spPr>
          <a:xfrm>
            <a:off x="391779" y="5497476"/>
            <a:ext cx="1888469" cy="7818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4BBBE56-32D2-DA93-8E4D-919EC29E42A0}"/>
              </a:ext>
            </a:extLst>
          </p:cNvPr>
          <p:cNvSpPr txBox="1"/>
          <p:nvPr/>
        </p:nvSpPr>
        <p:spPr>
          <a:xfrm>
            <a:off x="3040598" y="2848040"/>
            <a:ext cx="5069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HEADER : LOGO, </a:t>
            </a:r>
            <a:r>
              <a:rPr lang="ko-KR" altLang="en-US" dirty="0" err="1"/>
              <a:t>검색바</a:t>
            </a:r>
            <a:r>
              <a:rPr lang="en-US" altLang="ko-KR" dirty="0"/>
              <a:t>, </a:t>
            </a:r>
            <a:r>
              <a:rPr lang="ko-KR" altLang="en-US" dirty="0"/>
              <a:t>언어선택</a:t>
            </a:r>
            <a:r>
              <a:rPr lang="en-US" altLang="ko-KR" dirty="0"/>
              <a:t>, </a:t>
            </a:r>
            <a:r>
              <a:rPr lang="ko-KR" altLang="en-US" dirty="0"/>
              <a:t>장바구니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EA16F54-90E5-AEB4-C649-167B2E4DB259}"/>
              </a:ext>
            </a:extLst>
          </p:cNvPr>
          <p:cNvSpPr txBox="1"/>
          <p:nvPr/>
        </p:nvSpPr>
        <p:spPr>
          <a:xfrm>
            <a:off x="3040598" y="3166562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NAVIGATION, SLIDEBANNER </a:t>
            </a:r>
            <a:endParaRPr lang="ko-KR" alt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C39CC3C-A204-14C9-93CE-D52E1155B49C}"/>
              </a:ext>
            </a:extLst>
          </p:cNvPr>
          <p:cNvSpPr txBox="1"/>
          <p:nvPr/>
        </p:nvSpPr>
        <p:spPr>
          <a:xfrm>
            <a:off x="3040598" y="3625319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주요</a:t>
            </a:r>
            <a:r>
              <a:rPr lang="en-US" altLang="ko-KR" dirty="0"/>
              <a:t> </a:t>
            </a:r>
            <a:r>
              <a:rPr lang="ko-KR" altLang="en-US" dirty="0"/>
              <a:t>메뉴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FCF1AAA9-4391-6209-0885-A35E1416A064}"/>
              </a:ext>
            </a:extLst>
          </p:cNvPr>
          <p:cNvSpPr txBox="1"/>
          <p:nvPr/>
        </p:nvSpPr>
        <p:spPr>
          <a:xfrm>
            <a:off x="3040598" y="4100889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주요 상품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9FB1CFE-1D47-D5CC-23ED-B7FAB8E6D312}"/>
              </a:ext>
            </a:extLst>
          </p:cNvPr>
          <p:cNvSpPr txBox="1"/>
          <p:nvPr/>
        </p:nvSpPr>
        <p:spPr>
          <a:xfrm>
            <a:off x="3040598" y="4907925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최근에 본 상품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AC6202F-7258-615C-F642-06FD060B5347}"/>
              </a:ext>
            </a:extLst>
          </p:cNvPr>
          <p:cNvSpPr txBox="1"/>
          <p:nvPr/>
        </p:nvSpPr>
        <p:spPr>
          <a:xfrm>
            <a:off x="3040598" y="5480271"/>
            <a:ext cx="1287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6. FOOTER</a:t>
            </a:r>
            <a:endParaRPr lang="ko-KR" altLang="en-US" dirty="0"/>
          </a:p>
        </p:txBody>
      </p:sp>
      <p:cxnSp>
        <p:nvCxnSpPr>
          <p:cNvPr id="110" name="직선 화살표 연결선 109">
            <a:extLst>
              <a:ext uri="{FF2B5EF4-FFF2-40B4-BE49-F238E27FC236}">
                <a16:creationId xmlns:a16="http://schemas.microsoft.com/office/drawing/2014/main" id="{24FE49D9-4E56-72FC-747B-CB2D81814277}"/>
              </a:ext>
            </a:extLst>
          </p:cNvPr>
          <p:cNvCxnSpPr>
            <a:cxnSpLocks/>
            <a:stCxn id="94" idx="3"/>
            <a:endCxn id="100" idx="1"/>
          </p:cNvCxnSpPr>
          <p:nvPr/>
        </p:nvCxnSpPr>
        <p:spPr>
          <a:xfrm flipV="1">
            <a:off x="2285379" y="3032706"/>
            <a:ext cx="755219" cy="49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>
            <a:extLst>
              <a:ext uri="{FF2B5EF4-FFF2-40B4-BE49-F238E27FC236}">
                <a16:creationId xmlns:a16="http://schemas.microsoft.com/office/drawing/2014/main" id="{CAB4DEA0-9B0B-E598-4269-F51BABA4AE4F}"/>
              </a:ext>
            </a:extLst>
          </p:cNvPr>
          <p:cNvCxnSpPr>
            <a:cxnSpLocks/>
            <a:stCxn id="95" idx="3"/>
            <a:endCxn id="101" idx="1"/>
          </p:cNvCxnSpPr>
          <p:nvPr/>
        </p:nvCxnSpPr>
        <p:spPr>
          <a:xfrm flipV="1">
            <a:off x="2288704" y="3351228"/>
            <a:ext cx="751894" cy="49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D70DAE04-0113-53F8-FAF6-6651205E8FA1}"/>
              </a:ext>
            </a:extLst>
          </p:cNvPr>
          <p:cNvCxnSpPr>
            <a:cxnSpLocks/>
            <a:stCxn id="97" idx="3"/>
            <a:endCxn id="103" idx="1"/>
          </p:cNvCxnSpPr>
          <p:nvPr/>
        </p:nvCxnSpPr>
        <p:spPr>
          <a:xfrm flipV="1">
            <a:off x="2288083" y="3809985"/>
            <a:ext cx="752515" cy="140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>
            <a:extLst>
              <a:ext uri="{FF2B5EF4-FFF2-40B4-BE49-F238E27FC236}">
                <a16:creationId xmlns:a16="http://schemas.microsoft.com/office/drawing/2014/main" id="{188244E2-795F-0ECF-6536-D281AA303855}"/>
              </a:ext>
            </a:extLst>
          </p:cNvPr>
          <p:cNvCxnSpPr>
            <a:stCxn id="96" idx="3"/>
            <a:endCxn id="96" idx="3"/>
          </p:cNvCxnSpPr>
          <p:nvPr/>
        </p:nvCxnSpPr>
        <p:spPr>
          <a:xfrm>
            <a:off x="2288704" y="4426302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화살표 연결선 120">
            <a:extLst>
              <a:ext uri="{FF2B5EF4-FFF2-40B4-BE49-F238E27FC236}">
                <a16:creationId xmlns:a16="http://schemas.microsoft.com/office/drawing/2014/main" id="{CE112A6B-ACCD-C4D8-C025-ECD6224ACC28}"/>
              </a:ext>
            </a:extLst>
          </p:cNvPr>
          <p:cNvCxnSpPr>
            <a:cxnSpLocks/>
            <a:stCxn id="96" idx="3"/>
            <a:endCxn id="104" idx="1"/>
          </p:cNvCxnSpPr>
          <p:nvPr/>
        </p:nvCxnSpPr>
        <p:spPr>
          <a:xfrm flipV="1">
            <a:off x="2288704" y="4285555"/>
            <a:ext cx="751894" cy="140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443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B9198F43-5891-49F5-B6C4-45E6E2EBE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66" y="6453353"/>
            <a:ext cx="624069" cy="365125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F59C0AFA-DF52-E056-4854-1DE0EBBA0BAC}"/>
              </a:ext>
            </a:extLst>
          </p:cNvPr>
          <p:cNvGrpSpPr/>
          <p:nvPr/>
        </p:nvGrpSpPr>
        <p:grpSpPr>
          <a:xfrm>
            <a:off x="425470" y="820443"/>
            <a:ext cx="8361423" cy="1888418"/>
            <a:chOff x="200472" y="1033529"/>
            <a:chExt cx="8361423" cy="1888418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BB70903-50B1-9168-8304-2EFC32773BD7}"/>
                </a:ext>
              </a:extLst>
            </p:cNvPr>
            <p:cNvSpPr/>
            <p:nvPr/>
          </p:nvSpPr>
          <p:spPr>
            <a:xfrm>
              <a:off x="200472" y="1642571"/>
              <a:ext cx="1368152" cy="55980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MAIN</a:t>
              </a:r>
              <a:endParaRPr lang="ko-KR" altLang="en-US" dirty="0"/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77BB21F9-2F2C-E995-0FFA-300CA92A6DC8}"/>
                </a:ext>
              </a:extLst>
            </p:cNvPr>
            <p:cNvGrpSpPr/>
            <p:nvPr/>
          </p:nvGrpSpPr>
          <p:grpSpPr>
            <a:xfrm>
              <a:off x="1568624" y="1033529"/>
              <a:ext cx="6993271" cy="1888418"/>
              <a:chOff x="1568624" y="1033529"/>
              <a:chExt cx="6993271" cy="1888418"/>
            </a:xfrm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E94217C2-965C-D3AA-9045-A20A42BEAF1E}"/>
                  </a:ext>
                </a:extLst>
              </p:cNvPr>
              <p:cNvSpPr/>
              <p:nvPr/>
            </p:nvSpPr>
            <p:spPr>
              <a:xfrm>
                <a:off x="1981592" y="1124744"/>
                <a:ext cx="1368152" cy="340276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/>
                  <a:t>RobotParts</a:t>
                </a:r>
                <a:endParaRPr lang="ko-KR" altLang="en-US" dirty="0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7B05886D-C1A3-7B29-3F3B-FF2A1FAD780E}"/>
                  </a:ext>
                </a:extLst>
              </p:cNvPr>
              <p:cNvSpPr/>
              <p:nvPr/>
            </p:nvSpPr>
            <p:spPr>
              <a:xfrm>
                <a:off x="1985040" y="1543890"/>
                <a:ext cx="1368152" cy="340276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/>
                  <a:t>Robots &amp; Kits</a:t>
                </a:r>
                <a:endParaRPr lang="ko-KR" altLang="en-US" sz="1400" dirty="0"/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4F13954C-6A54-004E-AD3A-7311D6984FD0}"/>
                  </a:ext>
                </a:extLst>
              </p:cNvPr>
              <p:cNvSpPr/>
              <p:nvPr/>
            </p:nvSpPr>
            <p:spPr>
              <a:xfrm>
                <a:off x="1964586" y="1950367"/>
                <a:ext cx="1368152" cy="340276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/>
                  <a:t>Robotics Education</a:t>
                </a:r>
                <a:endParaRPr lang="ko-KR" altLang="en-US" sz="1100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662644BE-88C9-3E0D-6C6C-E2EFCE449FFB}"/>
                  </a:ext>
                </a:extLst>
              </p:cNvPr>
              <p:cNvSpPr/>
              <p:nvPr/>
            </p:nvSpPr>
            <p:spPr>
              <a:xfrm>
                <a:off x="1964586" y="2581671"/>
                <a:ext cx="1368152" cy="340276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i="0" u="none" strike="noStrike" dirty="0">
                    <a:effectLst/>
                    <a:latin typeface="Basic Commercial"/>
                  </a:rPr>
                  <a:t>Tools &amp; Equip</a:t>
                </a:r>
                <a:endParaRPr lang="ko-KR" altLang="en-US" sz="1400" dirty="0"/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DAD63C98-08A8-7C68-4E79-5552B4B91164}"/>
                  </a:ext>
                </a:extLst>
              </p:cNvPr>
              <p:cNvCxnSpPr>
                <a:cxnSpLocks/>
                <a:stCxn id="29" idx="3"/>
                <a:endCxn id="30" idx="1"/>
              </p:cNvCxnSpPr>
              <p:nvPr/>
            </p:nvCxnSpPr>
            <p:spPr>
              <a:xfrm flipV="1">
                <a:off x="1568624" y="1294882"/>
                <a:ext cx="412968" cy="627592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직선 화살표 연결선 35">
                <a:extLst>
                  <a:ext uri="{FF2B5EF4-FFF2-40B4-BE49-F238E27FC236}">
                    <a16:creationId xmlns:a16="http://schemas.microsoft.com/office/drawing/2014/main" id="{E27DB60B-0712-0A67-9F5C-D025D8F94DF3}"/>
                  </a:ext>
                </a:extLst>
              </p:cNvPr>
              <p:cNvCxnSpPr>
                <a:cxnSpLocks/>
                <a:stCxn id="29" idx="3"/>
                <a:endCxn id="34" idx="1"/>
              </p:cNvCxnSpPr>
              <p:nvPr/>
            </p:nvCxnSpPr>
            <p:spPr>
              <a:xfrm>
                <a:off x="1568624" y="1922474"/>
                <a:ext cx="395962" cy="829335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직선 화살표 연결선 36">
                <a:extLst>
                  <a:ext uri="{FF2B5EF4-FFF2-40B4-BE49-F238E27FC236}">
                    <a16:creationId xmlns:a16="http://schemas.microsoft.com/office/drawing/2014/main" id="{0BF10157-1FB6-9D84-8106-CC2D3293546B}"/>
                  </a:ext>
                </a:extLst>
              </p:cNvPr>
              <p:cNvCxnSpPr>
                <a:cxnSpLocks/>
                <a:stCxn id="29" idx="3"/>
                <a:endCxn id="31" idx="1"/>
              </p:cNvCxnSpPr>
              <p:nvPr/>
            </p:nvCxnSpPr>
            <p:spPr>
              <a:xfrm flipV="1">
                <a:off x="1568624" y="1714028"/>
                <a:ext cx="416416" cy="208446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>
                <a:extLst>
                  <a:ext uri="{FF2B5EF4-FFF2-40B4-BE49-F238E27FC236}">
                    <a16:creationId xmlns:a16="http://schemas.microsoft.com/office/drawing/2014/main" id="{55C4F00C-7C8F-D04E-1B7A-C227A25A174D}"/>
                  </a:ext>
                </a:extLst>
              </p:cNvPr>
              <p:cNvCxnSpPr>
                <a:cxnSpLocks/>
                <a:stCxn id="29" idx="3"/>
                <a:endCxn id="33" idx="1"/>
              </p:cNvCxnSpPr>
              <p:nvPr/>
            </p:nvCxnSpPr>
            <p:spPr>
              <a:xfrm>
                <a:off x="1568624" y="1922474"/>
                <a:ext cx="395962" cy="198031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9D31224-78B2-A19D-13FD-62523E8772E9}"/>
                  </a:ext>
                </a:extLst>
              </p:cNvPr>
              <p:cNvSpPr txBox="1"/>
              <p:nvPr/>
            </p:nvSpPr>
            <p:spPr>
              <a:xfrm>
                <a:off x="2574430" y="2236060"/>
                <a:ext cx="218330" cy="4088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50000"/>
                  </a:lnSpc>
                </a:pPr>
                <a:r>
                  <a:rPr lang="en-US" altLang="ko-KR" sz="1000" b="1" dirty="0"/>
                  <a:t>.</a:t>
                </a:r>
              </a:p>
              <a:p>
                <a:pPr>
                  <a:lnSpc>
                    <a:spcPct val="50000"/>
                  </a:lnSpc>
                </a:pPr>
                <a:r>
                  <a:rPr lang="en-US" altLang="ko-KR" sz="1000" b="1" dirty="0"/>
                  <a:t>.</a:t>
                </a:r>
              </a:p>
              <a:p>
                <a:pPr>
                  <a:lnSpc>
                    <a:spcPct val="50000"/>
                  </a:lnSpc>
                </a:pPr>
                <a:r>
                  <a:rPr lang="en-US" altLang="ko-KR" sz="1000" b="1" dirty="0"/>
                  <a:t>.</a:t>
                </a:r>
              </a:p>
              <a:p>
                <a:pPr>
                  <a:lnSpc>
                    <a:spcPct val="50000"/>
                  </a:lnSpc>
                </a:pPr>
                <a:endParaRPr lang="ko-KR" altLang="en-US" sz="1000" b="1" dirty="0"/>
              </a:p>
            </p:txBody>
          </p:sp>
          <p:sp>
            <p:nvSpPr>
              <p:cNvPr id="41" name="화살표: 오른쪽 40">
                <a:extLst>
                  <a:ext uri="{FF2B5EF4-FFF2-40B4-BE49-F238E27FC236}">
                    <a16:creationId xmlns:a16="http://schemas.microsoft.com/office/drawing/2014/main" id="{235CF368-0185-1770-9E64-BB2D165DE15A}"/>
                  </a:ext>
                </a:extLst>
              </p:cNvPr>
              <p:cNvSpPr/>
              <p:nvPr/>
            </p:nvSpPr>
            <p:spPr>
              <a:xfrm>
                <a:off x="3349744" y="1714028"/>
                <a:ext cx="412968" cy="34027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87B4617E-C4B6-C68D-C264-3ED4D7863187}"/>
                  </a:ext>
                </a:extLst>
              </p:cNvPr>
              <p:cNvSpPr/>
              <p:nvPr/>
            </p:nvSpPr>
            <p:spPr>
              <a:xfrm>
                <a:off x="3762712" y="1124744"/>
                <a:ext cx="2054384" cy="914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GRID</a:t>
                </a:r>
                <a:r>
                  <a:rPr lang="ko-KR" altLang="en-US" dirty="0"/>
                  <a:t> 나열 </a:t>
                </a: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43E444AF-AB19-03B5-FB06-14911E3DEC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762478" y="2129947"/>
                <a:ext cx="2198634" cy="784795"/>
              </a:xfrm>
              <a:prstGeom prst="rect">
                <a:avLst/>
              </a:prstGeom>
            </p:spPr>
          </p:pic>
          <p:sp>
            <p:nvSpPr>
              <p:cNvPr id="45" name="화살표: 오른쪽 44">
                <a:extLst>
                  <a:ext uri="{FF2B5EF4-FFF2-40B4-BE49-F238E27FC236}">
                    <a16:creationId xmlns:a16="http://schemas.microsoft.com/office/drawing/2014/main" id="{16DB576F-D758-9B5C-DBAC-1253CA5F844A}"/>
                  </a:ext>
                </a:extLst>
              </p:cNvPr>
              <p:cNvSpPr/>
              <p:nvPr/>
            </p:nvSpPr>
            <p:spPr>
              <a:xfrm>
                <a:off x="5908184" y="1772816"/>
                <a:ext cx="412968" cy="34027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F079B044-6E5B-DBE9-8521-09BA0C52A047}"/>
                  </a:ext>
                </a:extLst>
              </p:cNvPr>
              <p:cNvSpPr/>
              <p:nvPr/>
            </p:nvSpPr>
            <p:spPr>
              <a:xfrm>
                <a:off x="6507511" y="1033529"/>
                <a:ext cx="2054384" cy="188841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/>
                  <a:t>상세 판매페이지</a:t>
                </a:r>
                <a:endParaRPr lang="ko-KR" altLang="en-US" dirty="0"/>
              </a:p>
            </p:txBody>
          </p:sp>
        </p:grpSp>
      </p:grpSp>
      <p:pic>
        <p:nvPicPr>
          <p:cNvPr id="51" name="그림 50">
            <a:extLst>
              <a:ext uri="{FF2B5EF4-FFF2-40B4-BE49-F238E27FC236}">
                <a16:creationId xmlns:a16="http://schemas.microsoft.com/office/drawing/2014/main" id="{B3D1C99E-A975-9AEF-8FB7-5CA8F004E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512" y="2924944"/>
            <a:ext cx="732710" cy="3284984"/>
          </a:xfrm>
          <a:prstGeom prst="rect">
            <a:avLst/>
          </a:prstGeom>
        </p:spPr>
      </p:pic>
      <p:sp>
        <p:nvSpPr>
          <p:cNvPr id="52" name="직사각형 51">
            <a:extLst>
              <a:ext uri="{FF2B5EF4-FFF2-40B4-BE49-F238E27FC236}">
                <a16:creationId xmlns:a16="http://schemas.microsoft.com/office/drawing/2014/main" id="{F4E610E3-E8EF-FCB8-FAD6-7528BD8F29CE}"/>
              </a:ext>
            </a:extLst>
          </p:cNvPr>
          <p:cNvSpPr/>
          <p:nvPr/>
        </p:nvSpPr>
        <p:spPr>
          <a:xfrm>
            <a:off x="425470" y="2924944"/>
            <a:ext cx="999138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EB56FF8-8E31-8F54-F3C3-5C280DFE9C09}"/>
              </a:ext>
            </a:extLst>
          </p:cNvPr>
          <p:cNvSpPr/>
          <p:nvPr/>
        </p:nvSpPr>
        <p:spPr>
          <a:xfrm>
            <a:off x="425470" y="3481771"/>
            <a:ext cx="999138" cy="17474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F607B3CA-8752-0E75-88FE-EFD6C5305912}"/>
              </a:ext>
            </a:extLst>
          </p:cNvPr>
          <p:cNvSpPr/>
          <p:nvPr/>
        </p:nvSpPr>
        <p:spPr>
          <a:xfrm>
            <a:off x="416496" y="5229200"/>
            <a:ext cx="999138" cy="252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155F362F-2F13-1BF0-9DC3-74CF158AF631}"/>
              </a:ext>
            </a:extLst>
          </p:cNvPr>
          <p:cNvSpPr/>
          <p:nvPr/>
        </p:nvSpPr>
        <p:spPr>
          <a:xfrm>
            <a:off x="425470" y="5698015"/>
            <a:ext cx="999138" cy="252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9FDD3D1-67C4-7D09-0C22-A062869A874E}"/>
              </a:ext>
            </a:extLst>
          </p:cNvPr>
          <p:cNvSpPr/>
          <p:nvPr/>
        </p:nvSpPr>
        <p:spPr>
          <a:xfrm>
            <a:off x="430148" y="5977145"/>
            <a:ext cx="999138" cy="252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EC00ECA-4D58-5B36-3682-93793F40DC76}"/>
              </a:ext>
            </a:extLst>
          </p:cNvPr>
          <p:cNvSpPr txBox="1"/>
          <p:nvPr/>
        </p:nvSpPr>
        <p:spPr>
          <a:xfrm>
            <a:off x="1842073" y="2937636"/>
            <a:ext cx="786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제품 사진</a:t>
            </a:r>
            <a:r>
              <a:rPr lang="en-US" altLang="ko-KR" dirty="0"/>
              <a:t>, </a:t>
            </a:r>
            <a:r>
              <a:rPr lang="ko-KR" altLang="en-US" dirty="0"/>
              <a:t>가격</a:t>
            </a:r>
            <a:r>
              <a:rPr lang="en-US" altLang="ko-KR" dirty="0"/>
              <a:t>, </a:t>
            </a:r>
            <a:r>
              <a:rPr lang="ko-KR" altLang="en-US" dirty="0"/>
              <a:t>구매버튼 </a:t>
            </a:r>
            <a:r>
              <a:rPr lang="en-US" altLang="ko-KR" dirty="0"/>
              <a:t>: </a:t>
            </a:r>
            <a:r>
              <a:rPr lang="ko-KR" altLang="en-US" dirty="0"/>
              <a:t>구매 관련 내용은 </a:t>
            </a:r>
            <a:r>
              <a:rPr lang="en-US" altLang="ko-KR" b="1" dirty="0">
                <a:solidFill>
                  <a:srgbClr val="FF0000"/>
                </a:solidFill>
              </a:rPr>
              <a:t>FIXED </a:t>
            </a:r>
            <a:r>
              <a:rPr lang="ko-KR" altLang="en-US" b="1" dirty="0">
                <a:solidFill>
                  <a:srgbClr val="FF0000"/>
                </a:solidFill>
              </a:rPr>
              <a:t>되어 스크롤시 고정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054271-3E64-1594-30B3-444E4C5C1DD5}"/>
              </a:ext>
            </a:extLst>
          </p:cNvPr>
          <p:cNvSpPr txBox="1"/>
          <p:nvPr/>
        </p:nvSpPr>
        <p:spPr>
          <a:xfrm>
            <a:off x="1842073" y="3377817"/>
            <a:ext cx="2779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제품 상세 설명 </a:t>
            </a:r>
            <a:r>
              <a:rPr lang="en-US" altLang="ko-KR" dirty="0"/>
              <a:t>+ </a:t>
            </a:r>
            <a:r>
              <a:rPr lang="ko-KR" altLang="en-US" dirty="0"/>
              <a:t>리뷰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16ED3DB-A321-4405-D339-B836AB65E337}"/>
              </a:ext>
            </a:extLst>
          </p:cNvPr>
          <p:cNvSpPr txBox="1"/>
          <p:nvPr/>
        </p:nvSpPr>
        <p:spPr>
          <a:xfrm>
            <a:off x="1856656" y="4653136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추천 상품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C12C74E-BAC7-2A49-1A53-C3560F5F8187}"/>
              </a:ext>
            </a:extLst>
          </p:cNvPr>
          <p:cNvSpPr txBox="1"/>
          <p:nvPr/>
        </p:nvSpPr>
        <p:spPr>
          <a:xfrm>
            <a:off x="1856656" y="5091449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최근에 본 상품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AFB6DB2-5BCA-5625-3227-19B4A501FC3D}"/>
              </a:ext>
            </a:extLst>
          </p:cNvPr>
          <p:cNvSpPr txBox="1"/>
          <p:nvPr/>
        </p:nvSpPr>
        <p:spPr>
          <a:xfrm>
            <a:off x="1880027" y="5823486"/>
            <a:ext cx="199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FOOTER</a:t>
            </a:r>
            <a:endParaRPr lang="ko-KR" altLang="en-US" dirty="0"/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63A5E266-6D9B-6493-696C-77E1945DC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2197" y="3343674"/>
            <a:ext cx="2049338" cy="1389920"/>
          </a:xfrm>
          <a:prstGeom prst="rect">
            <a:avLst/>
          </a:prstGeom>
        </p:spPr>
      </p:pic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EECB47AC-0FCA-2BD0-0C0A-7D6F1F7D4BF1}"/>
              </a:ext>
            </a:extLst>
          </p:cNvPr>
          <p:cNvCxnSpPr>
            <a:cxnSpLocks/>
            <a:stCxn id="52" idx="3"/>
          </p:cNvCxnSpPr>
          <p:nvPr/>
        </p:nvCxnSpPr>
        <p:spPr>
          <a:xfrm flipV="1">
            <a:off x="1424608" y="3152046"/>
            <a:ext cx="548851" cy="24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07432F0B-90C2-728A-242D-28F2721C549A}"/>
              </a:ext>
            </a:extLst>
          </p:cNvPr>
          <p:cNvCxnSpPr>
            <a:cxnSpLocks/>
            <a:endCxn id="60" idx="1"/>
          </p:cNvCxnSpPr>
          <p:nvPr/>
        </p:nvCxnSpPr>
        <p:spPr>
          <a:xfrm flipV="1">
            <a:off x="1415634" y="3562483"/>
            <a:ext cx="426439" cy="658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F20B8E42-5196-ABC4-A727-F6B2ADA72F3F}"/>
              </a:ext>
            </a:extLst>
          </p:cNvPr>
          <p:cNvCxnSpPr>
            <a:cxnSpLocks/>
            <a:stCxn id="55" idx="3"/>
            <a:endCxn id="61" idx="1"/>
          </p:cNvCxnSpPr>
          <p:nvPr/>
        </p:nvCxnSpPr>
        <p:spPr>
          <a:xfrm flipV="1">
            <a:off x="1415634" y="4837802"/>
            <a:ext cx="441022" cy="517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538CE43D-2572-8BD4-17CA-6EDD511EE75B}"/>
              </a:ext>
            </a:extLst>
          </p:cNvPr>
          <p:cNvCxnSpPr>
            <a:cxnSpLocks/>
            <a:stCxn id="57" idx="3"/>
            <a:endCxn id="62" idx="1"/>
          </p:cNvCxnSpPr>
          <p:nvPr/>
        </p:nvCxnSpPr>
        <p:spPr>
          <a:xfrm flipV="1">
            <a:off x="1424608" y="5276115"/>
            <a:ext cx="432048" cy="547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DED134D3-EC06-E5C0-76D5-56B3640896C9}"/>
              </a:ext>
            </a:extLst>
          </p:cNvPr>
          <p:cNvCxnSpPr>
            <a:cxnSpLocks/>
            <a:stCxn id="58" idx="3"/>
            <a:endCxn id="63" idx="1"/>
          </p:cNvCxnSpPr>
          <p:nvPr/>
        </p:nvCxnSpPr>
        <p:spPr>
          <a:xfrm flipV="1">
            <a:off x="1429286" y="6008152"/>
            <a:ext cx="450741" cy="95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그림 82">
            <a:extLst>
              <a:ext uri="{FF2B5EF4-FFF2-40B4-BE49-F238E27FC236}">
                <a16:creationId xmlns:a16="http://schemas.microsoft.com/office/drawing/2014/main" id="{C9257036-7DEF-4D96-855D-F22B3EC04C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9782" y="3958411"/>
            <a:ext cx="2746120" cy="1100635"/>
          </a:xfrm>
          <a:prstGeom prst="rect">
            <a:avLst/>
          </a:prstGeom>
        </p:spPr>
      </p:pic>
      <p:sp>
        <p:nvSpPr>
          <p:cNvPr id="84" name="타원 83">
            <a:extLst>
              <a:ext uri="{FF2B5EF4-FFF2-40B4-BE49-F238E27FC236}">
                <a16:creationId xmlns:a16="http://schemas.microsoft.com/office/drawing/2014/main" id="{D2A191DA-44B9-F5BA-7268-A1DF23908FAE}"/>
              </a:ext>
            </a:extLst>
          </p:cNvPr>
          <p:cNvSpPr/>
          <p:nvPr/>
        </p:nvSpPr>
        <p:spPr>
          <a:xfrm>
            <a:off x="5889104" y="4355485"/>
            <a:ext cx="297006" cy="3693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D04655B-E538-1D12-C3F5-6ABEB51EA7F5}"/>
              </a:ext>
            </a:extLst>
          </p:cNvPr>
          <p:cNvSpPr txBox="1"/>
          <p:nvPr/>
        </p:nvSpPr>
        <p:spPr>
          <a:xfrm>
            <a:off x="6075902" y="4837802"/>
            <a:ext cx="1324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슬라이드 가능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C561FFAA-CCF1-468F-D584-69CF84FB709E}"/>
              </a:ext>
            </a:extLst>
          </p:cNvPr>
          <p:cNvCxnSpPr>
            <a:cxnSpLocks/>
            <a:stCxn id="84" idx="6"/>
            <a:endCxn id="85" idx="0"/>
          </p:cNvCxnSpPr>
          <p:nvPr/>
        </p:nvCxnSpPr>
        <p:spPr>
          <a:xfrm>
            <a:off x="6186110" y="4540151"/>
            <a:ext cx="551993" cy="297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타원 88">
            <a:extLst>
              <a:ext uri="{FF2B5EF4-FFF2-40B4-BE49-F238E27FC236}">
                <a16:creationId xmlns:a16="http://schemas.microsoft.com/office/drawing/2014/main" id="{9A1A1500-A696-9A28-FE2A-CEB2B69B7371}"/>
              </a:ext>
            </a:extLst>
          </p:cNvPr>
          <p:cNvSpPr/>
          <p:nvPr/>
        </p:nvSpPr>
        <p:spPr>
          <a:xfrm>
            <a:off x="3329782" y="3958411"/>
            <a:ext cx="244960" cy="24496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3</a:t>
            </a:r>
            <a:endParaRPr lang="ko-KR" altLang="en-US" sz="12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AB77E82-DFE4-1EB9-4820-EC2DB63616C9}"/>
              </a:ext>
            </a:extLst>
          </p:cNvPr>
          <p:cNvSpPr txBox="1"/>
          <p:nvPr/>
        </p:nvSpPr>
        <p:spPr>
          <a:xfrm>
            <a:off x="396910" y="188640"/>
            <a:ext cx="71377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2.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사이트별</a:t>
            </a: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세부 분석    </a:t>
            </a:r>
            <a:r>
              <a:rPr lang="en-US" altLang="ko-KR" sz="2400" b="1" dirty="0">
                <a:solidFill>
                  <a:srgbClr val="FFC000"/>
                </a:solidFill>
                <a:latin typeface="맑은 고딕"/>
                <a:ea typeface="맑은 고딕"/>
              </a:rPr>
              <a:t>–ROBOTSHOP-</a:t>
            </a:r>
            <a:endParaRPr lang="ko-KR" altLang="en-US" sz="2400" b="1" dirty="0">
              <a:solidFill>
                <a:srgbClr val="FFC000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01858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96E7D67D-8D6F-4C1C-BE3F-2E85BA48BDD2}"/>
              </a:ext>
            </a:extLst>
          </p:cNvPr>
          <p:cNvSpPr txBox="1"/>
          <p:nvPr/>
        </p:nvSpPr>
        <p:spPr>
          <a:xfrm>
            <a:off x="396910" y="188640"/>
            <a:ext cx="71377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2.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사이트별</a:t>
            </a:r>
            <a:r>
              <a:rPr lang="en-US" altLang="ko-KR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ko-KR" altLang="en-US" sz="24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맑은 고딕"/>
                <a:ea typeface="맑은 고딕"/>
              </a:rPr>
              <a:t>세부 분석    </a:t>
            </a:r>
            <a:r>
              <a:rPr lang="en-US" altLang="ko-KR" sz="2400" b="1" dirty="0">
                <a:solidFill>
                  <a:srgbClr val="FFC000"/>
                </a:solidFill>
                <a:latin typeface="맑은 고딕"/>
                <a:ea typeface="맑은 고딕"/>
              </a:rPr>
              <a:t>–ROBOTSHOP-</a:t>
            </a:r>
            <a:endParaRPr lang="ko-KR" altLang="en-US" sz="2400" b="1" dirty="0">
              <a:solidFill>
                <a:srgbClr val="FFC000"/>
              </a:solidFill>
              <a:latin typeface="맑은 고딕"/>
              <a:ea typeface="맑은 고딕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B9198F43-5891-49F5-B6C4-45E6E2EBE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66" y="6453353"/>
            <a:ext cx="624069" cy="365125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EB441A-FE6D-6116-BB73-3BDC0D6F28DF}"/>
              </a:ext>
            </a:extLst>
          </p:cNvPr>
          <p:cNvSpPr/>
          <p:nvPr/>
        </p:nvSpPr>
        <p:spPr>
          <a:xfrm>
            <a:off x="380574" y="1340768"/>
            <a:ext cx="1368152" cy="5598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MAIN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955B39B-4173-4093-A348-D0A997E4CD65}"/>
              </a:ext>
            </a:extLst>
          </p:cNvPr>
          <p:cNvSpPr/>
          <p:nvPr/>
        </p:nvSpPr>
        <p:spPr>
          <a:xfrm>
            <a:off x="2161694" y="822941"/>
            <a:ext cx="1368152" cy="34027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SHOP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77D408-71EA-F661-46E2-D678CD796E58}"/>
              </a:ext>
            </a:extLst>
          </p:cNvPr>
          <p:cNvSpPr/>
          <p:nvPr/>
        </p:nvSpPr>
        <p:spPr>
          <a:xfrm>
            <a:off x="2165142" y="1242087"/>
            <a:ext cx="1368152" cy="34027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LEARN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A2A797D-2965-A581-BCB3-4E1DE4A4CD71}"/>
              </a:ext>
            </a:extLst>
          </p:cNvPr>
          <p:cNvSpPr/>
          <p:nvPr/>
        </p:nvSpPr>
        <p:spPr>
          <a:xfrm>
            <a:off x="2144688" y="1648564"/>
            <a:ext cx="1368152" cy="34027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BLOG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6256EC2-BFAF-9F5E-D92F-F8FE5C388B76}"/>
              </a:ext>
            </a:extLst>
          </p:cNvPr>
          <p:cNvSpPr/>
          <p:nvPr/>
        </p:nvSpPr>
        <p:spPr>
          <a:xfrm>
            <a:off x="2144688" y="2080612"/>
            <a:ext cx="1368152" cy="34027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SERVICES</a:t>
            </a:r>
            <a:endParaRPr lang="ko-KR" altLang="en-US" dirty="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9354E8A2-05A8-E1BB-CD6A-E35BEF80AFD6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1748726" y="993079"/>
            <a:ext cx="412968" cy="627592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48C36EB-3644-CF98-8D01-4527E08A96AE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1748726" y="1620671"/>
            <a:ext cx="395962" cy="630079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FF9BBC09-B4BD-050F-32DC-23A9B81FD75B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 flipV="1">
            <a:off x="1748726" y="1412225"/>
            <a:ext cx="416416" cy="208446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2F635368-DF88-1520-EB0C-7CAE541A7B48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1748726" y="1620671"/>
            <a:ext cx="395962" cy="198031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3956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 bwMode="auto">
          <a:xfrm>
            <a:off x="2729756" y="2482756"/>
            <a:ext cx="4505001" cy="904991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5281" b="1" spc="-123" dirty="0">
                <a:solidFill>
                  <a:srgbClr val="002060"/>
                </a:solidFill>
                <a:ea typeface="맑은 고딕" pitchFamily="50" charset="-127"/>
              </a:rPr>
              <a:t>감 사 합 </a:t>
            </a:r>
            <a:r>
              <a:rPr lang="ko-KR" altLang="en-US" sz="5281" b="1" spc="-123" dirty="0" err="1">
                <a:solidFill>
                  <a:srgbClr val="002060"/>
                </a:solidFill>
                <a:ea typeface="맑은 고딕" pitchFamily="50" charset="-127"/>
              </a:rPr>
              <a:t>니</a:t>
            </a:r>
            <a:r>
              <a:rPr lang="ko-KR" altLang="en-US" sz="5281" b="1" spc="-123" dirty="0">
                <a:solidFill>
                  <a:srgbClr val="002060"/>
                </a:solidFill>
                <a:ea typeface="맑은 고딕" pitchFamily="50" charset="-127"/>
              </a:rPr>
              <a:t> 다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58338" y="188640"/>
            <a:ext cx="7756092" cy="342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1625" b="1" dirty="0">
                <a:solidFill>
                  <a:schemeClr val="tx2">
                    <a:lumMod val="20000"/>
                    <a:lumOff val="80000"/>
                  </a:schemeClr>
                </a:solidFill>
                <a:latin typeface="+mn-ea"/>
              </a:rPr>
              <a:t>CORE &amp; VALUE SUPPLY</a:t>
            </a:r>
            <a:endParaRPr lang="ko-KR" altLang="en-US" sz="1625" b="1" dirty="0">
              <a:solidFill>
                <a:schemeClr val="tx2">
                  <a:lumMod val="20000"/>
                  <a:lumOff val="80000"/>
                </a:schemeClr>
              </a:solidFill>
              <a:latin typeface="+mn-ea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215" y="3955559"/>
            <a:ext cx="3417577" cy="1138202"/>
          </a:xfrm>
          <a:prstGeom prst="rect">
            <a:avLst/>
          </a:prstGeom>
        </p:spPr>
      </p:pic>
      <p:sp>
        <p:nvSpPr>
          <p:cNvPr id="9" name="슬라이드 번호 개체 틀 1">
            <a:extLst>
              <a:ext uri="{FF2B5EF4-FFF2-40B4-BE49-F238E27FC236}">
                <a16:creationId xmlns:a16="http://schemas.microsoft.com/office/drawing/2014/main" id="{FE1380EF-2498-4C94-95C4-597D0DBE5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7466" y="6453353"/>
            <a:ext cx="624069" cy="365125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656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20706</TotalTime>
  <Words>290</Words>
  <Application>Microsoft Office PowerPoint</Application>
  <PresentationFormat>A4 용지(210x297mm)</PresentationFormat>
  <Paragraphs>102</Paragraphs>
  <Slides>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Basic Commercial</vt:lpstr>
      <vt:lpstr>HY헤드라인M</vt:lpstr>
      <vt:lpstr>KoPub돋움체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박민배</dc:creator>
  <cp:lastModifiedBy>ITINFO</cp:lastModifiedBy>
  <cp:revision>964</cp:revision>
  <cp:lastPrinted>2023-02-02T06:18:58Z</cp:lastPrinted>
  <dcterms:created xsi:type="dcterms:W3CDTF">2016-05-27T01:27:44Z</dcterms:created>
  <dcterms:modified xsi:type="dcterms:W3CDTF">2023-03-30T00:20:31Z</dcterms:modified>
</cp:coreProperties>
</file>

<file path=docProps/thumbnail.jpeg>
</file>